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52A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layservice_Logo_Horizontal_Nevoa_RGB_v1.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731520"/>
            <a:ext cx="3291840" cy="59938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2651760"/>
            <a:ext cx="9144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5400" b="0">
                <a:solidFill>
                  <a:srgbClr val="F1F1F1"/>
                </a:solidFill>
                <a:latin typeface="Iosevka Charon Mono"/>
              </a:rPr>
              <a:t>Título da apresentação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20624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F1F1F1"/>
                </a:solidFill>
                <a:latin typeface="Noto Serif"/>
              </a:rPr>
              <a:t>Subtítulo em uma linha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94360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F1F1F1"/>
                </a:solidFill>
                <a:latin typeface="Iosevka Charon Mono"/>
              </a:rPr>
              <a:t>DATA · NOME DE QUEM APRESENTA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575D63"/>
                </a:solidFill>
                <a:latin typeface="Iosevka Charon Mono"/>
              </a:rPr>
              <a:t>RÓTULO DA SEÇÃO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0">
                <a:solidFill>
                  <a:srgbClr val="1F1F1F"/>
                </a:solidFill>
                <a:latin typeface="Iosevka Charon Mono"/>
              </a:rPr>
              <a:t>Título do conteúdo em caixa normal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468880"/>
            <a:ext cx="68580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0">
                <a:solidFill>
                  <a:srgbClr val="1F1F1F"/>
                </a:solidFill>
                <a:latin typeface="Noto Serif"/>
              </a:rPr>
              <a:t>Texto corrido em Noto Serif, até 65 caracteres por linha. Use tópicos curtos quando a ideia pedir lista.</a:t>
            </a:r>
          </a:p>
          <a:p>
            <a:r>
              <a:rPr sz="1800" b="0">
                <a:solidFill>
                  <a:srgbClr val="1F1F1F"/>
                </a:solidFill>
                <a:latin typeface="Noto Serif"/>
              </a:rPr>
              <a:t/>
            </a:r>
          </a:p>
          <a:p>
            <a:r>
              <a:rPr sz="1800" b="0">
                <a:solidFill>
                  <a:srgbClr val="1F1F1F"/>
                </a:solidFill>
                <a:latin typeface="Noto Serif"/>
              </a:rPr>
              <a:t>• Primeiro ponto</a:t>
            </a:r>
          </a:p>
          <a:p>
            <a:r>
              <a:rPr sz="1800" b="0">
                <a:solidFill>
                  <a:srgbClr val="1F1F1F"/>
                </a:solidFill>
                <a:latin typeface="Noto Serif"/>
              </a:rPr>
              <a:t>• Segundo ponto</a:t>
            </a:r>
          </a:p>
          <a:p>
            <a:r>
              <a:rPr sz="1800" b="0">
                <a:solidFill>
                  <a:srgbClr val="1F1F1F"/>
                </a:solidFill>
                <a:latin typeface="Noto Serif"/>
              </a:rPr>
              <a:t>• Terceiro ponto</a:t>
            </a:r>
          </a:p>
        </p:txBody>
      </p:sp>
      <p:pic>
        <p:nvPicPr>
          <p:cNvPr id="5" name="Picture 4" descr="Clayservice_Logo_Icone_Cor_RGB_v1.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8480" y="585216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575D63"/>
                </a:solidFill>
                <a:latin typeface="Iosevka Charon Mono"/>
              </a:rPr>
              <a:t>SERVIÇOS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09728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600" b="0">
                <a:solidFill>
                  <a:srgbClr val="1F1F1F"/>
                </a:solidFill>
                <a:latin typeface="Iosevka Charon Mono"/>
              </a:rPr>
              <a:t>Três colunas</a:t>
            </a:r>
          </a:p>
        </p:txBody>
      </p:sp>
      <p:sp>
        <p:nvSpPr>
          <p:cNvPr id="4" name="Rectangle 3"/>
          <p:cNvSpPr/>
          <p:nvPr/>
        </p:nvSpPr>
        <p:spPr>
          <a:xfrm>
            <a:off x="822960" y="2468880"/>
            <a:ext cx="3291840" cy="3108960"/>
          </a:xfrm>
          <a:prstGeom prst="rect">
            <a:avLst/>
          </a:prstGeom>
          <a:solidFill>
            <a:srgbClr val="FFFFFF"/>
          </a:solidFill>
          <a:ln>
            <a:solidFill>
              <a:srgbClr val="C1C1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743200"/>
            <a:ext cx="2743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0152A3"/>
                </a:solidFill>
                <a:latin typeface="Iosevka Charon Mono"/>
              </a:rPr>
              <a:t>Limpeza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474720"/>
            <a:ext cx="27432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1F1F1F"/>
                </a:solidFill>
                <a:latin typeface="Noto Serif"/>
              </a:rPr>
              <a:t>Filtro, serpentina e dreno.</a:t>
            </a:r>
          </a:p>
        </p:txBody>
      </p:sp>
      <p:sp>
        <p:nvSpPr>
          <p:cNvPr id="7" name="Rectangle 6"/>
          <p:cNvSpPr/>
          <p:nvPr/>
        </p:nvSpPr>
        <p:spPr>
          <a:xfrm>
            <a:off x="4480560" y="2468880"/>
            <a:ext cx="3291840" cy="3108960"/>
          </a:xfrm>
          <a:prstGeom prst="rect">
            <a:avLst/>
          </a:prstGeom>
          <a:solidFill>
            <a:srgbClr val="FFFFFF"/>
          </a:solidFill>
          <a:ln>
            <a:solidFill>
              <a:srgbClr val="C1C1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54880" y="2743200"/>
            <a:ext cx="2743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0152A3"/>
                </a:solidFill>
                <a:latin typeface="Iosevka Charon Mono"/>
              </a:rPr>
              <a:t>Conserto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0" y="3474720"/>
            <a:ext cx="27432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1F1F1F"/>
                </a:solidFill>
                <a:latin typeface="Noto Serif"/>
              </a:rPr>
              <a:t>Diagnóstico e troca de peças.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38160" y="2468880"/>
            <a:ext cx="3291840" cy="3108960"/>
          </a:xfrm>
          <a:prstGeom prst="rect">
            <a:avLst/>
          </a:prstGeom>
          <a:solidFill>
            <a:srgbClr val="FFFFFF"/>
          </a:solidFill>
          <a:ln>
            <a:solidFill>
              <a:srgbClr val="C1C1C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0" y="2743200"/>
            <a:ext cx="2743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0152A3"/>
                </a:solidFill>
                <a:latin typeface="Iosevka Charon Mono"/>
              </a:rPr>
              <a:t>Instalação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0" y="3474720"/>
            <a:ext cx="27432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1F1F1F"/>
                </a:solidFill>
                <a:latin typeface="Noto Serif"/>
              </a:rPr>
              <a:t>Suporte, tubulação e teste.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0584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0">
                <a:solidFill>
                  <a:srgbClr val="F1F1F1"/>
                </a:solidFill>
                <a:latin typeface="Iosevka Charon Mono"/>
              </a:rPr>
              <a:t>Uma frase de destaque, curta,</a:t>
            </a:r>
          </a:p>
          <a:p>
            <a:r>
              <a:rPr sz="4400" b="0">
                <a:solidFill>
                  <a:srgbClr val="F1F1F1"/>
                </a:solidFill>
                <a:latin typeface="Iosevka Charon Mono"/>
              </a:rPr>
              <a:t>em uma ou duas linhas.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448056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08A1DB"/>
                </a:solidFill>
                <a:latin typeface="Iosevka Charon Mono"/>
              </a:rPr>
              <a:t>FONTE OU CONTEXTO</a:t>
            </a:r>
          </a:p>
        </p:txBody>
      </p:sp>
      <p:pic>
        <p:nvPicPr>
          <p:cNvPr id="4" name="Picture 3" descr="Clayservice_Logo_Horizontal_Nevoa_RGB_v1.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5852160"/>
            <a:ext cx="2377440" cy="4328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52A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800" b="0">
                <a:solidFill>
                  <a:srgbClr val="F1F1F1"/>
                </a:solidFill>
                <a:latin typeface="Iosevka Charon Mono"/>
              </a:rPr>
              <a:t>Solicitar orçamento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F1F1F1"/>
                </a:solidFill>
                <a:latin typeface="Noto Serif"/>
              </a:rPr>
              <a:t>WhatsApp (61) 99813-7732</a:t>
            </a:r>
          </a:p>
          <a:p>
            <a:r>
              <a:rPr sz="2400" b="0">
                <a:solidFill>
                  <a:srgbClr val="F1F1F1"/>
                </a:solidFill>
                <a:latin typeface="Noto Serif"/>
              </a:rPr>
              <a:t>8h às 20h · Brasília e entorno</a:t>
            </a:r>
          </a:p>
        </p:txBody>
      </p:sp>
      <p:pic>
        <p:nvPicPr>
          <p:cNvPr id="4" name="Picture 3" descr="Clayservice_Logo_Vertical_Nevoa_RGB_v1.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0" y="3840480"/>
            <a:ext cx="2103120" cy="159311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